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8" r:id="rId4"/>
    <p:sldId id="279" r:id="rId5"/>
    <p:sldId id="277" r:id="rId6"/>
    <p:sldId id="276" r:id="rId7"/>
    <p:sldId id="275" r:id="rId8"/>
    <p:sldId id="283" r:id="rId9"/>
    <p:sldId id="282" r:id="rId10"/>
    <p:sldId id="273" r:id="rId11"/>
    <p:sldId id="274" r:id="rId12"/>
    <p:sldId id="280" r:id="rId13"/>
    <p:sldId id="281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70"/>
  </p:normalViewPr>
  <p:slideViewPr>
    <p:cSldViewPr snapToGrid="0" snapToObjects="1">
      <p:cViewPr varScale="1">
        <p:scale>
          <a:sx n="72" d="100"/>
          <a:sy n="72" d="100"/>
        </p:scale>
        <p:origin x="-800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26/09/16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26/09/16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26/09/16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26/09/16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26/09/16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26/09/16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26/09/16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26/09/16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26/09/16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26/09/16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26/09/16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26/09/16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Staff Meeting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September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0"/>
            <a:ext cx="1126435" cy="4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6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Respectfulness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1706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Listen to what children are communicating to you</a:t>
            </a:r>
          </a:p>
          <a:p>
            <a:r>
              <a:rPr lang="en-US" dirty="0" smtClean="0"/>
              <a:t>Keep rules simple and easy to understand</a:t>
            </a:r>
          </a:p>
          <a:p>
            <a:r>
              <a:rPr lang="en-US" dirty="0" smtClean="0"/>
              <a:t>Say what you mean (use “do” instead of “don’t”)</a:t>
            </a:r>
          </a:p>
          <a:p>
            <a:r>
              <a:rPr lang="en-US" dirty="0" smtClean="0"/>
              <a:t>Talk with children rather than at children</a:t>
            </a:r>
          </a:p>
          <a:p>
            <a:r>
              <a:rPr lang="en-US" dirty="0" smtClean="0"/>
              <a:t>Keep your pitch calm and your voice low, speech slow</a:t>
            </a:r>
          </a:p>
          <a:p>
            <a:r>
              <a:rPr lang="en-US" dirty="0" smtClean="0"/>
              <a:t>Comfort and support children with warmth and physical contact</a:t>
            </a:r>
          </a:p>
          <a:p>
            <a:r>
              <a:rPr lang="en-US" dirty="0" smtClean="0"/>
              <a:t>Meaningfully engage children, avoid leaving them ‘lost’</a:t>
            </a:r>
          </a:p>
          <a:p>
            <a:r>
              <a:rPr lang="en-US" dirty="0" smtClean="0"/>
              <a:t>Set a good example – let them see how YOU deal with anger, frustration</a:t>
            </a:r>
          </a:p>
          <a:p>
            <a:r>
              <a:rPr lang="en-US" dirty="0" smtClean="0"/>
              <a:t>Treat each child as an individual (not one of a group)</a:t>
            </a:r>
          </a:p>
          <a:p>
            <a:r>
              <a:rPr lang="en-US" dirty="0" smtClean="0"/>
              <a:t>Avoid a ‘conveyor belt’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7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think about…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addressing every child with respect; never referring to or about them as if they are not there as if they are a piece of equipment</a:t>
            </a:r>
          </a:p>
          <a:p>
            <a:r>
              <a:rPr lang="en-GB" dirty="0"/>
              <a:t>involving the children in conversation; never talking about children as if they were not there</a:t>
            </a:r>
          </a:p>
          <a:p>
            <a:r>
              <a:rPr lang="en-GB" dirty="0"/>
              <a:t>respecting every child’s privacy at all times and in all places</a:t>
            </a:r>
          </a:p>
          <a:p>
            <a:r>
              <a:rPr lang="en-GB" dirty="0"/>
              <a:t>treating all information about children carefully, keeping it safe and sharing it only with those people who need to know</a:t>
            </a:r>
          </a:p>
          <a:p>
            <a:r>
              <a:rPr lang="en-GB" dirty="0"/>
              <a:t>involving children in decisions that affect them: actively encouraging children to express their views and where these cannot be taken into account, then explaining why</a:t>
            </a:r>
          </a:p>
          <a:p>
            <a:r>
              <a:rPr lang="en-GB" dirty="0"/>
              <a:t>giving opportunities for the children to make their own choices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24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ap17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33" r="-67033"/>
          <a:stretch>
            <a:fillRect/>
          </a:stretch>
        </p:blipFill>
        <p:spPr>
          <a:xfrm>
            <a:off x="-2540836" y="327553"/>
            <a:ext cx="17682044" cy="6242879"/>
          </a:xfrm>
        </p:spPr>
      </p:pic>
    </p:spTree>
    <p:extLst>
      <p:ext uri="{BB962C8B-B14F-4D97-AF65-F5344CB8AC3E}">
        <p14:creationId xmlns:p14="http://schemas.microsoft.com/office/powerpoint/2010/main" val="415810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nap17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96" b="-7496"/>
          <a:stretch>
            <a:fillRect/>
          </a:stretch>
        </p:blipFill>
        <p:spPr>
          <a:xfrm>
            <a:off x="1075300" y="1335980"/>
            <a:ext cx="10741899" cy="3792569"/>
          </a:xfrm>
        </p:spPr>
      </p:pic>
    </p:spTree>
    <p:extLst>
      <p:ext uri="{BB962C8B-B14F-4D97-AF65-F5344CB8AC3E}">
        <p14:creationId xmlns:p14="http://schemas.microsoft.com/office/powerpoint/2010/main" val="3244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Respect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 can we do this consistently in every interaction?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4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lintstone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8396" cy="6858000"/>
          </a:xfrm>
        </p:spPr>
      </p:pic>
    </p:spTree>
    <p:extLst>
      <p:ext uri="{BB962C8B-B14F-4D97-AF65-F5344CB8AC3E}">
        <p14:creationId xmlns:p14="http://schemas.microsoft.com/office/powerpoint/2010/main" val="350622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is…</a:t>
            </a:r>
            <a:endParaRPr lang="en-US" dirty="0"/>
          </a:p>
        </p:txBody>
      </p:sp>
      <p:pic>
        <p:nvPicPr>
          <p:cNvPr id="4" name="Content Placeholder 3" descr="snap17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0" b="162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007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nap17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8" b="11758"/>
          <a:stretch>
            <a:fillRect/>
          </a:stretch>
        </p:blipFill>
        <p:spPr>
          <a:xfrm>
            <a:off x="-408164" y="0"/>
            <a:ext cx="11206793" cy="3956706"/>
          </a:xfrm>
        </p:spPr>
      </p:pic>
      <p:pic>
        <p:nvPicPr>
          <p:cNvPr id="6" name="Content Placeholder 3" descr="snap17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8" b="11758"/>
          <a:stretch>
            <a:fillRect/>
          </a:stretch>
        </p:blipFill>
        <p:spPr>
          <a:xfrm rot="5400000">
            <a:off x="5195233" y="3625043"/>
            <a:ext cx="11206793" cy="3956706"/>
          </a:xfrm>
          <a:prstGeom prst="rect">
            <a:avLst/>
          </a:prstGeom>
        </p:spPr>
      </p:pic>
      <p:pic>
        <p:nvPicPr>
          <p:cNvPr id="5" name="Content Placeholder 3" descr="snap17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8" b="11758"/>
          <a:stretch>
            <a:fillRect/>
          </a:stretch>
        </p:blipFill>
        <p:spPr>
          <a:xfrm>
            <a:off x="-464684" y="3515270"/>
            <a:ext cx="9467793" cy="334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Respect means…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…to </a:t>
            </a:r>
            <a:r>
              <a:rPr lang="en-US" sz="6000" dirty="0"/>
              <a:t>demonstrate "high regard" for or special attention to </a:t>
            </a:r>
            <a:r>
              <a:rPr lang="en-US" sz="6000" dirty="0" smtClean="0"/>
              <a:t>someone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8973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nap17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9" b="20709"/>
          <a:stretch>
            <a:fillRect/>
          </a:stretch>
        </p:blipFill>
        <p:spPr>
          <a:xfrm>
            <a:off x="1251678" y="793852"/>
            <a:ext cx="10178322" cy="5209228"/>
          </a:xfrm>
        </p:spPr>
      </p:pic>
    </p:spTree>
    <p:extLst>
      <p:ext uri="{BB962C8B-B14F-4D97-AF65-F5344CB8AC3E}">
        <p14:creationId xmlns:p14="http://schemas.microsoft.com/office/powerpoint/2010/main" val="212637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0518" r="-110518"/>
          <a:stretch>
            <a:fillRect/>
          </a:stretch>
        </p:blipFill>
        <p:spPr>
          <a:xfrm>
            <a:off x="-4287289" y="0"/>
            <a:ext cx="18349139" cy="6478406"/>
          </a:xfrm>
        </p:spPr>
      </p:pic>
    </p:spTree>
    <p:extLst>
      <p:ext uri="{BB962C8B-B14F-4D97-AF65-F5344CB8AC3E}">
        <p14:creationId xmlns:p14="http://schemas.microsoft.com/office/powerpoint/2010/main" val="343107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are….</a:t>
            </a:r>
            <a:endParaRPr lang="en-US" dirty="0"/>
          </a:p>
        </p:txBody>
      </p:sp>
      <p:pic>
        <p:nvPicPr>
          <p:cNvPr id="4" name="Content Placeholder 3" descr="snap17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49" r="-422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486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ap17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306" r="-150306"/>
          <a:stretch>
            <a:fillRect/>
          </a:stretch>
        </p:blipFill>
        <p:spPr>
          <a:xfrm>
            <a:off x="-3768987" y="1"/>
            <a:ext cx="19424281" cy="6857999"/>
          </a:xfrm>
        </p:spPr>
      </p:pic>
    </p:spTree>
    <p:extLst>
      <p:ext uri="{BB962C8B-B14F-4D97-AF65-F5344CB8AC3E}">
        <p14:creationId xmlns:p14="http://schemas.microsoft.com/office/powerpoint/2010/main" val="59074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29582</TotalTime>
  <Words>258</Words>
  <Application>Microsoft Macintosh PowerPoint</Application>
  <PresentationFormat>Custom</PresentationFormat>
  <Paragraphs>26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Badge</vt:lpstr>
      <vt:lpstr>Staff Meeting </vt:lpstr>
      <vt:lpstr>PowerPoint Presentation</vt:lpstr>
      <vt:lpstr>What is…</vt:lpstr>
      <vt:lpstr>PowerPoint Presentation</vt:lpstr>
      <vt:lpstr>Respect means…</vt:lpstr>
      <vt:lpstr>PowerPoint Presentation</vt:lpstr>
      <vt:lpstr>PowerPoint Presentation</vt:lpstr>
      <vt:lpstr>What are….</vt:lpstr>
      <vt:lpstr>PowerPoint Presentation</vt:lpstr>
      <vt:lpstr>Respectfulness</vt:lpstr>
      <vt:lpstr>Things to think about…</vt:lpstr>
      <vt:lpstr>PowerPoint Presentation</vt:lpstr>
      <vt:lpstr>PowerPoint Presentation</vt:lpstr>
      <vt:lpstr>Respect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Meeting </dc:title>
  <dc:creator>Sammy Fugler</dc:creator>
  <cp:lastModifiedBy>Sammy Fugler</cp:lastModifiedBy>
  <cp:revision>17</cp:revision>
  <dcterms:created xsi:type="dcterms:W3CDTF">2016-08-08T11:11:33Z</dcterms:created>
  <dcterms:modified xsi:type="dcterms:W3CDTF">2016-09-26T07:39:47Z</dcterms:modified>
</cp:coreProperties>
</file>