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257" r:id="rId4"/>
    <p:sldId id="258" r:id="rId5"/>
    <p:sldId id="259" r:id="rId6"/>
    <p:sldId id="261" r:id="rId7"/>
    <p:sldId id="2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2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F0C77-E016-7949-A94A-F72CC7F1E763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A1C4D-9C0C-334E-BF23-A1E62A56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A1C4D-9C0C-334E-BF23-A1E62A5692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6A7-86ED-E041-ACF4-DB81CF8D92E8}" type="datetimeFigureOut">
              <a:rPr lang="en-US" smtClean="0"/>
              <a:t>26/02/15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1B1B-6219-D94C-A3BF-8A00BD9B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Sammy Fugler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9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314" r="7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3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43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936" b="9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626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54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095" r="-65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60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473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82" r="-71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6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82" r="-71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48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85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103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7513" r="-67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52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286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7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867" r="-12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07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964" r="-70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559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450" r="-18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685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50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0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91" b="13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26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7" b="8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337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97" r="5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389" b="29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443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33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53" b="10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91" b="13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32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505" b="21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262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333" b="29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2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459" r="-86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342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130" b="19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602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984" r="-30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679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97" r="5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66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27" b="8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700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9007" r="-390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58" b="126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7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64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913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</Words>
  <Application>Microsoft Macintosh PowerPoint</Application>
  <PresentationFormat>On-screen Show (4:3)</PresentationFormat>
  <Paragraphs>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Displays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Mapalim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Sammy Fugler</dc:creator>
  <cp:lastModifiedBy>Sammy Fugler</cp:lastModifiedBy>
  <cp:revision>3</cp:revision>
  <dcterms:created xsi:type="dcterms:W3CDTF">2015-02-26T04:36:22Z</dcterms:created>
  <dcterms:modified xsi:type="dcterms:W3CDTF">2015-02-26T11:50:02Z</dcterms:modified>
</cp:coreProperties>
</file>