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4" r:id="rId8"/>
    <p:sldId id="262" r:id="rId9"/>
    <p:sldId id="265" r:id="rId10"/>
    <p:sldId id="266" r:id="rId11"/>
    <p:sldId id="267" r:id="rId12"/>
    <p:sldId id="263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CC69-C4A3-114A-A6EC-FDDC3C7F8317}" type="datetimeFigureOut">
              <a:rPr lang="en-US" smtClean="0"/>
              <a:t>21/12/15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F1BC-E14F-8A48-8806-B8D5248A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1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CC69-C4A3-114A-A6EC-FDDC3C7F8317}" type="datetimeFigureOut">
              <a:rPr lang="en-US" smtClean="0"/>
              <a:t>21/12/15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F1BC-E14F-8A48-8806-B8D5248A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8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CC69-C4A3-114A-A6EC-FDDC3C7F8317}" type="datetimeFigureOut">
              <a:rPr lang="en-US" smtClean="0"/>
              <a:t>21/12/15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F1BC-E14F-8A48-8806-B8D5248A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1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CC69-C4A3-114A-A6EC-FDDC3C7F8317}" type="datetimeFigureOut">
              <a:rPr lang="en-US" smtClean="0"/>
              <a:t>21/12/15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F1BC-E14F-8A48-8806-B8D5248A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CC69-C4A3-114A-A6EC-FDDC3C7F8317}" type="datetimeFigureOut">
              <a:rPr lang="en-US" smtClean="0"/>
              <a:t>21/12/15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F1BC-E14F-8A48-8806-B8D5248A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CC69-C4A3-114A-A6EC-FDDC3C7F8317}" type="datetimeFigureOut">
              <a:rPr lang="en-US" smtClean="0"/>
              <a:t>21/12/15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F1BC-E14F-8A48-8806-B8D5248A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CC69-C4A3-114A-A6EC-FDDC3C7F8317}" type="datetimeFigureOut">
              <a:rPr lang="en-US" smtClean="0"/>
              <a:t>21/12/15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F1BC-E14F-8A48-8806-B8D5248A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6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CC69-C4A3-114A-A6EC-FDDC3C7F8317}" type="datetimeFigureOut">
              <a:rPr lang="en-US" smtClean="0"/>
              <a:t>21/12/15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F1BC-E14F-8A48-8806-B8D5248A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CC69-C4A3-114A-A6EC-FDDC3C7F8317}" type="datetimeFigureOut">
              <a:rPr lang="en-US" smtClean="0"/>
              <a:t>21/12/15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F1BC-E14F-8A48-8806-B8D5248A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6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CC69-C4A3-114A-A6EC-FDDC3C7F8317}" type="datetimeFigureOut">
              <a:rPr lang="en-US" smtClean="0"/>
              <a:t>21/12/15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F1BC-E14F-8A48-8806-B8D5248A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CC69-C4A3-114A-A6EC-FDDC3C7F8317}" type="datetimeFigureOut">
              <a:rPr lang="en-US" smtClean="0"/>
              <a:t>21/12/15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F1BC-E14F-8A48-8806-B8D5248A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CC69-C4A3-114A-A6EC-FDDC3C7F8317}" type="datetimeFigureOut">
              <a:rPr lang="en-US" smtClean="0"/>
              <a:t>21/12/15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EF1BC-E14F-8A48-8806-B8D5248A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Toddler Team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21/12/15</a:t>
            </a:r>
            <a:endParaRPr lang="en-US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48" y="219843"/>
            <a:ext cx="3009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3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Messy play is messy!</a:t>
            </a:r>
            <a:endParaRPr lang="en-US" dirty="0"/>
          </a:p>
        </p:txBody>
      </p:sp>
      <p:pic>
        <p:nvPicPr>
          <p:cNvPr id="4" name="Content Placeholder 3" descr="Voila_Capture 2015-12-21_05-21-35_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78" r="-182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971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Balloons with bean fillers</a:t>
            </a:r>
            <a:endParaRPr lang="en-US" dirty="0"/>
          </a:p>
        </p:txBody>
      </p:sp>
      <p:pic>
        <p:nvPicPr>
          <p:cNvPr id="4" name="Content Placeholder 3" descr="Voila_Capture 2015-12-21_05-20-41_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2" r="-33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748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oila_Capture 2015-12-21_05-24-08_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7" b="-1777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284645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messy s messy?</a:t>
            </a:r>
            <a:endParaRPr lang="en-US" dirty="0"/>
          </a:p>
        </p:txBody>
      </p:sp>
      <p:pic>
        <p:nvPicPr>
          <p:cNvPr id="4" name="Content Placeholder 3" descr="2015121704344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" b="10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2491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Bar!!</a:t>
            </a:r>
            <a:endParaRPr lang="en-US" dirty="0"/>
          </a:p>
        </p:txBody>
      </p:sp>
      <p:pic>
        <p:nvPicPr>
          <p:cNvPr id="4" name="Content Placeholder 3" descr="2015121707424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457199" y="1600200"/>
            <a:ext cx="7997829" cy="4398498"/>
          </a:xfrm>
        </p:spPr>
      </p:pic>
    </p:spTree>
    <p:extLst>
      <p:ext uri="{BB962C8B-B14F-4D97-AF65-F5344CB8AC3E}">
        <p14:creationId xmlns:p14="http://schemas.microsoft.com/office/powerpoint/2010/main" val="720072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5121707424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6520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it</a:t>
            </a:r>
          </a:p>
          <a:p>
            <a:r>
              <a:rPr lang="en-US" dirty="0" smtClean="0"/>
              <a:t>Allow and encourage freedom</a:t>
            </a:r>
          </a:p>
          <a:p>
            <a:r>
              <a:rPr lang="en-US" dirty="0" smtClean="0"/>
              <a:t>Process over product</a:t>
            </a:r>
          </a:p>
          <a:p>
            <a:r>
              <a:rPr lang="en-US" dirty="0" smtClean="0"/>
              <a:t>Use all the time available – don’t rush to pack away</a:t>
            </a:r>
          </a:p>
          <a:p>
            <a:r>
              <a:rPr lang="en-US" dirty="0" smtClean="0"/>
              <a:t>Think about use of space… on the floor, at tables, in the sleep room, outside</a:t>
            </a:r>
          </a:p>
          <a:p>
            <a:r>
              <a:rPr lang="en-US" dirty="0" smtClean="0"/>
              <a:t>Pacing, and introducing bits </a:t>
            </a:r>
            <a:r>
              <a:rPr lang="en-US" smtClean="0"/>
              <a:t>as you go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0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Today’s meeting</a:t>
            </a:r>
            <a:br>
              <a:rPr lang="en-US" dirty="0" smtClean="0"/>
            </a:br>
            <a:r>
              <a:rPr lang="en-US" sz="3100" dirty="0" smtClean="0"/>
              <a:t>(6:00 – 7:15)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Update from everyone! And problem solving…</a:t>
            </a:r>
          </a:p>
          <a:p>
            <a:r>
              <a:rPr lang="en-US" dirty="0" smtClean="0"/>
              <a:t>Review and Discuss the day play</a:t>
            </a:r>
          </a:p>
          <a:p>
            <a:r>
              <a:rPr lang="en-US" dirty="0" smtClean="0"/>
              <a:t>Focus on deployment</a:t>
            </a:r>
          </a:p>
          <a:p>
            <a:r>
              <a:rPr lang="en-US" dirty="0" smtClean="0"/>
              <a:t>Problem solve issues relating to running of the day</a:t>
            </a:r>
          </a:p>
          <a:p>
            <a:r>
              <a:rPr lang="en-US" dirty="0" smtClean="0"/>
              <a:t>Discuss 6 weekly plan – review in detail weeks 1 (and maybe) 2</a:t>
            </a:r>
          </a:p>
          <a:p>
            <a:r>
              <a:rPr lang="en-US" dirty="0" smtClean="0"/>
              <a:t>Highlight good practice in delivering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3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Half…</a:t>
            </a:r>
            <a:br>
              <a:rPr lang="en-US" dirty="0" smtClean="0"/>
            </a:br>
            <a:r>
              <a:rPr lang="en-US" sz="3100" dirty="0" smtClean="0"/>
              <a:t>(7:15 – 8:00)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338"/>
            <a:ext cx="8229600" cy="4352825"/>
          </a:xfrm>
        </p:spPr>
        <p:txBody>
          <a:bodyPr/>
          <a:lstStyle/>
          <a:p>
            <a:r>
              <a:rPr lang="en-US" dirty="0" smtClean="0"/>
              <a:t>Review every child, discuss progress</a:t>
            </a:r>
          </a:p>
          <a:p>
            <a:r>
              <a:rPr lang="en-US" dirty="0" smtClean="0"/>
              <a:t>Set 2 targets (linked to milestones) for each child</a:t>
            </a:r>
          </a:p>
          <a:p>
            <a:r>
              <a:rPr lang="en-US" dirty="0" smtClean="0"/>
              <a:t>Discuss – how should observations link to children's targets?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2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oila_Capture 2015-12-21_05-13-50_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33" r="-44033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306036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oila_Capture 2015-12-21_05-10-42_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6" b="-3206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16716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Voila_Capture 2015-12-21_05-19-19_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3" b="-1283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106764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Voila_Capture 2015-12-21_05-23-00_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96" r="-64596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326905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oila_Capture 2015-12-21_05-19-46_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68" b="-3368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307770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Soapy Slime</a:t>
            </a:r>
            <a:endParaRPr lang="en-US" dirty="0"/>
          </a:p>
        </p:txBody>
      </p:sp>
      <p:pic>
        <p:nvPicPr>
          <p:cNvPr id="4" name="Content Placeholder 3" descr="Voila_Capture 2015-12-21_05-21-56_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14" b="-257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307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156</Words>
  <Application>Microsoft Macintosh PowerPoint</Application>
  <PresentationFormat>On-screen Show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Toddler Team Meeting</vt:lpstr>
      <vt:lpstr>Today’s meeting (6:00 – 7:15)</vt:lpstr>
      <vt:lpstr>2nd Half… (7:15 – 8:00)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Soapy Slime</vt:lpstr>
      <vt:lpstr>Messy play is messy!</vt:lpstr>
      <vt:lpstr>Balloons with bean fillers</vt:lpstr>
      <vt:lpstr>PowerPoint Presentation</vt:lpstr>
      <vt:lpstr>How messy s messy?</vt:lpstr>
      <vt:lpstr>Oh Bar!!</vt:lpstr>
      <vt:lpstr>PowerPoint Presentation</vt:lpstr>
      <vt:lpstr>Running Activities </vt:lpstr>
    </vt:vector>
  </TitlesOfParts>
  <Company>Mapalim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Toddler Team Meeting</dc:title>
  <dc:creator>Sammy Fugler</dc:creator>
  <cp:lastModifiedBy>Sammy Fugler</cp:lastModifiedBy>
  <cp:revision>3</cp:revision>
  <dcterms:created xsi:type="dcterms:W3CDTF">2015-12-21T15:11:11Z</dcterms:created>
  <dcterms:modified xsi:type="dcterms:W3CDTF">2015-12-21T15:37:31Z</dcterms:modified>
</cp:coreProperties>
</file>