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79" d="100"/>
          <a:sy n="79" d="100"/>
        </p:scale>
        <p:origin x="-1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ECF8AA06-43D9-7340-B59F-7812476C4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00C8-24DB-C241-AAA8-79A6DFDB6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F20D-F5DA-EA43-B9FD-346B724B0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15A3-9015-234B-AAF2-7DC3B1F50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BC11-D13A-834D-9060-BB49807D7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BB08-6359-DA44-99A2-55FD39BCC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E4D3-AA3E-7641-A259-136298405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C477-B8EC-8145-9B5A-9D95D236C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49BC-3310-8249-871C-D5657724F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13267-3C31-8247-A527-4C2C674E0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D2CAE-7CBD-3041-8451-CA2224424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38B4A0-0340-7A4D-9FA4-F1AC9CB0DE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Staff Meeting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15</a:t>
            </a:r>
            <a:r>
              <a:rPr lang="en-US" baseline="30000" dirty="0" smtClean="0">
                <a:latin typeface="Marker Felt"/>
                <a:cs typeface="Marker Felt"/>
              </a:rPr>
              <a:t>th</a:t>
            </a:r>
            <a:r>
              <a:rPr lang="en-US" dirty="0" smtClean="0">
                <a:latin typeface="Marker Felt"/>
                <a:cs typeface="Marker Felt"/>
              </a:rPr>
              <a:t> March 2016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1295400" cy="4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Closed questions are better than open questions to help children who are beginning to speak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Open questions can leave too many possibilities for children and so inhibit their speech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Language development is not so important in baby unit, they are not yet capable of speaking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Constantly describing and narrating your actions and children’s actions is over-stimulation and not needed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Singing the same songs over and over again with children does not help language development as they will not learn new words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It’s a great idea to simplify language when talking to young children so they understand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If children are used to hearing only Hebrew at home it’s a good idea for English speakers to say some words or sentences in Hebrew so they understand (and visa versa)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14045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6248400" cy="1143000"/>
          </a:xfrm>
        </p:spPr>
        <p:txBody>
          <a:bodyPr/>
          <a:lstStyle/>
          <a:p>
            <a:r>
              <a:rPr lang="en-GB" dirty="0" smtClean="0">
                <a:latin typeface="Marker Felt"/>
                <a:cs typeface="Marker Felt"/>
              </a:rPr>
              <a:t>THINK!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391400" cy="190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English | Hebrew (no mixing)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Developmentally appropriate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Full sentences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LOTS of language in different contexts</a:t>
            </a:r>
            <a:endParaRPr lang="en-US" dirty="0">
              <a:solidFill>
                <a:srgbClr val="EED41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Language rich environment!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Content Placeholder 3" descr="Voila_Capture 2016-03-15_03-01-18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06" r="-148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Welcome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Quick Introductions </a:t>
            </a:r>
          </a:p>
          <a:p>
            <a:r>
              <a:rPr lang="en-US" dirty="0" smtClean="0">
                <a:latin typeface="Marker Felt"/>
                <a:cs typeface="Marker Felt"/>
              </a:rPr>
              <a:t>Review of Language game</a:t>
            </a:r>
          </a:p>
          <a:p>
            <a:r>
              <a:rPr lang="en-US" dirty="0" smtClean="0">
                <a:latin typeface="Marker Felt"/>
                <a:cs typeface="Marker Felt"/>
              </a:rPr>
              <a:t>Update</a:t>
            </a:r>
          </a:p>
          <a:p>
            <a:r>
              <a:rPr lang="en-US" dirty="0" smtClean="0">
                <a:latin typeface="Marker Felt"/>
                <a:cs typeface="Marker Felt"/>
              </a:rPr>
              <a:t>Split into groups</a:t>
            </a:r>
          </a:p>
          <a:p>
            <a:pPr lvl="1"/>
            <a:r>
              <a:rPr lang="en-US" dirty="0" smtClean="0">
                <a:latin typeface="Marker Felt"/>
                <a:cs typeface="Marker Felt"/>
              </a:rPr>
              <a:t>Daily jobs and tasks</a:t>
            </a:r>
          </a:p>
          <a:p>
            <a:pPr lvl="1"/>
            <a:r>
              <a:rPr lang="en-US" dirty="0" smtClean="0">
                <a:latin typeface="Marker Felt"/>
                <a:cs typeface="Marker Felt"/>
              </a:rPr>
              <a:t>Dan Plan</a:t>
            </a:r>
          </a:p>
          <a:p>
            <a:pPr lvl="1"/>
            <a:r>
              <a:rPr lang="en-US" dirty="0" smtClean="0">
                <a:latin typeface="Marker Felt"/>
                <a:cs typeface="Marker Felt"/>
              </a:rPr>
              <a:t>Targets for the children</a:t>
            </a:r>
            <a:endParaRPr lang="en-US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75052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dirty="0">
                <a:latin typeface="Marker Felt"/>
                <a:cs typeface="Marker Felt"/>
              </a:rPr>
              <a:t>It’s a great idea to always have music in the background</a:t>
            </a:r>
            <a:r>
              <a:rPr lang="en-GB" dirty="0" smtClean="0">
                <a:effectLst/>
                <a:latin typeface="Marker Felt"/>
                <a:cs typeface="Marker Felt"/>
              </a:rPr>
              <a:t> 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04031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848600" cy="2057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Correcting a child when they get language in the wrong order is the best way to support language development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614045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Singing songs in other languages (not Hebrew or English) is unhelpful to support language development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Introducing hand signs is a bad idea as it could delay language as children will not need to speak to express themselves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Keeping a dummy in their mouths will not affect language development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Insisting that children make choices (which do you want a banana or an apple)… can stress children and impact negatively on language development</a:t>
            </a:r>
            <a:r>
              <a:rPr lang="en-GB" sz="4000" dirty="0" smtClean="0">
                <a:effectLst/>
                <a:latin typeface="Marker Felt"/>
                <a:cs typeface="Marker Felt"/>
              </a:rPr>
              <a:t>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614045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False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6248400" cy="2438400"/>
          </a:xfrm>
        </p:spPr>
        <p:txBody>
          <a:bodyPr/>
          <a:lstStyle/>
          <a:p>
            <a:r>
              <a:rPr lang="en-GB" sz="4000" dirty="0">
                <a:latin typeface="Marker Felt"/>
                <a:cs typeface="Marker Felt"/>
              </a:rPr>
              <a:t>Modelling back language correctly when children get their words confused helps them self-correct </a:t>
            </a:r>
            <a:endParaRPr lang="en-US" sz="4000" dirty="0"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D410"/>
                </a:solidFill>
                <a:latin typeface="Marker Felt"/>
                <a:cs typeface="Marker Felt"/>
              </a:rPr>
              <a:t>TRUE</a:t>
            </a:r>
            <a:endParaRPr lang="en-US" dirty="0">
              <a:solidFill>
                <a:srgbClr val="EED41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2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37">
  <a:themeElements>
    <a:clrScheme name="Office Them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TM01072137</Template>
  <TotalTime>197</TotalTime>
  <Words>318</Words>
  <Application>Microsoft Macintosh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TM01072137</vt:lpstr>
      <vt:lpstr>Staff Meeting</vt:lpstr>
      <vt:lpstr>Welcome</vt:lpstr>
      <vt:lpstr>It’s a great idea to always have music in the background </vt:lpstr>
      <vt:lpstr>Correcting a child when they get language in the wrong order is the best way to support language development </vt:lpstr>
      <vt:lpstr>Singing songs in other languages (not Hebrew or English) is unhelpful to support language development </vt:lpstr>
      <vt:lpstr>Introducing hand signs is a bad idea as it could delay language as children will not need to speak to express themselves </vt:lpstr>
      <vt:lpstr>Keeping a dummy in their mouths will not affect language development </vt:lpstr>
      <vt:lpstr>Insisting that children make choices (which do you want a banana or an apple)… can stress children and impact negatively on language development </vt:lpstr>
      <vt:lpstr>Modelling back language correctly when children get their words confused helps them self-correct </vt:lpstr>
      <vt:lpstr>Closed questions are better than open questions to help children who are beginning to speak </vt:lpstr>
      <vt:lpstr>Open questions can leave too many possibilities for children and so inhibit their speech </vt:lpstr>
      <vt:lpstr>Language development is not so important in baby unit, they are not yet capable of speaking </vt:lpstr>
      <vt:lpstr>Constantly describing and narrating your actions and children’s actions is over-stimulation and not needed </vt:lpstr>
      <vt:lpstr>Singing the same songs over and over again with children does not help language development as they will not learn new words </vt:lpstr>
      <vt:lpstr>It’s a great idea to simplify language when talking to young children so they understand </vt:lpstr>
      <vt:lpstr>If children are used to hearing only Hebrew at home it’s a good idea for English speakers to say some words or sentences in Hebrew so they understand (and visa versa) </vt:lpstr>
      <vt:lpstr>THINK!</vt:lpstr>
      <vt:lpstr>Language rich environment!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subject/>
  <dc:creator/>
  <cp:keywords/>
  <dc:description/>
  <cp:lastModifiedBy>Sammy Fugler</cp:lastModifiedBy>
  <cp:revision>10</cp:revision>
  <cp:lastPrinted>1601-01-01T00:00:00Z</cp:lastPrinted>
  <dcterms:created xsi:type="dcterms:W3CDTF">1601-01-01T00:00:00Z</dcterms:created>
  <dcterms:modified xsi:type="dcterms:W3CDTF">2016-04-12T13:04:10Z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TC010721371033</vt:lpwstr>
  </property>
</Properties>
</file>